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A2CC2E-F249-4126-976D-1C5BF5C95AC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0BC26E-C684-45F1-93C7-831BCF62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9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0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8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6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2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2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2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2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285F7-0F1D-4812-B5E2-0044A1F92610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02F08-9D16-440F-8D4E-57CA1FB19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How to Write a DBQ in APUSH in FIVE EASY STEPS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Read the prompt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Brainstorm- create categories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Read the documents and place them in the categories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Write thesis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Write essay</a:t>
            </a:r>
          </a:p>
        </p:txBody>
      </p:sp>
    </p:spTree>
    <p:extLst>
      <p:ext uri="{BB962C8B-B14F-4D97-AF65-F5344CB8AC3E}">
        <p14:creationId xmlns:p14="http://schemas.microsoft.com/office/powerpoint/2010/main" val="48525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STEP ONE: Read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question asking? </a:t>
            </a:r>
            <a:r>
              <a:rPr lang="en-US" b="1" dirty="0" smtClean="0"/>
              <a:t>Content</a:t>
            </a:r>
          </a:p>
          <a:p>
            <a:pPr lvl="1"/>
            <a:r>
              <a:rPr lang="en-US" dirty="0" smtClean="0"/>
              <a:t>Mexican American War</a:t>
            </a:r>
          </a:p>
          <a:p>
            <a:pPr lvl="1"/>
            <a:r>
              <a:rPr lang="en-US" dirty="0" smtClean="0"/>
              <a:t>National identity</a:t>
            </a:r>
          </a:p>
          <a:p>
            <a:pPr lvl="1"/>
            <a:r>
              <a:rPr lang="en-US" dirty="0" smtClean="0"/>
              <a:t>Declaration of Independence</a:t>
            </a:r>
          </a:p>
          <a:p>
            <a:r>
              <a:rPr lang="en-US" dirty="0" smtClean="0"/>
              <a:t>What is the question asking me to </a:t>
            </a:r>
            <a:r>
              <a:rPr lang="en-US" u="sng" dirty="0" smtClean="0"/>
              <a:t>DO</a:t>
            </a:r>
            <a:r>
              <a:rPr lang="en-US" dirty="0" smtClean="0"/>
              <a:t>? </a:t>
            </a:r>
            <a:r>
              <a:rPr lang="en-US" b="1" dirty="0" smtClean="0"/>
              <a:t>Historical thinking skill</a:t>
            </a:r>
          </a:p>
          <a:p>
            <a:pPr lvl="1"/>
            <a:r>
              <a:rPr lang="en-US" dirty="0" smtClean="0"/>
              <a:t>Analyze </a:t>
            </a:r>
            <a:r>
              <a:rPr lang="en-US" dirty="0" smtClean="0">
                <a:solidFill>
                  <a:srgbClr val="FF0000"/>
                </a:solidFill>
              </a:rPr>
              <a:t>cause and effect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 smtClean="0">
                <a:solidFill>
                  <a:srgbClr val="FF0000"/>
                </a:solidFill>
              </a:rPr>
              <a:t>continuity and change</a:t>
            </a:r>
            <a:r>
              <a:rPr lang="en-US" dirty="0" smtClean="0"/>
              <a:t> over time (what stayed the same and what was different?)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Periodization</a:t>
            </a:r>
            <a:r>
              <a:rPr lang="en-US" dirty="0" smtClean="0"/>
              <a:t>: explaining a period in history (turning points in history)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omparing and contrasting </a:t>
            </a:r>
            <a:r>
              <a:rPr lang="en-US" dirty="0" smtClean="0"/>
              <a:t>different periods/events in history (similarities and differences between the two)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Evaluation</a:t>
            </a:r>
            <a:r>
              <a:rPr lang="en-US" dirty="0" smtClean="0"/>
              <a:t>: How effective or ineffective was ____? Was it good or bad?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666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271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STEP TWO: 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You can use </a:t>
            </a:r>
            <a:r>
              <a:rPr lang="en-US" dirty="0"/>
              <a:t>a</a:t>
            </a:r>
            <a:r>
              <a:rPr lang="en-US" dirty="0" smtClean="0"/>
              <a:t> pre-write structure. (T-chart, </a:t>
            </a:r>
            <a:r>
              <a:rPr lang="en-US" dirty="0" err="1" smtClean="0"/>
              <a:t>venn</a:t>
            </a:r>
            <a:r>
              <a:rPr lang="en-US" dirty="0" smtClean="0"/>
              <a:t> diagram, outline, etc.) </a:t>
            </a:r>
          </a:p>
          <a:p>
            <a:r>
              <a:rPr lang="en-US" dirty="0" smtClean="0"/>
              <a:t>Consider the categories that make sense based on the prompt.</a:t>
            </a:r>
          </a:p>
        </p:txBody>
      </p:sp>
    </p:spTree>
    <p:extLst>
      <p:ext uri="{BB962C8B-B14F-4D97-AF65-F5344CB8AC3E}">
        <p14:creationId xmlns:p14="http://schemas.microsoft.com/office/powerpoint/2010/main" val="253236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STEP THREE: Read documents and set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423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 the documents. It’s a good idea to take little notes in the margins about the main idea of each. That way you don’t spend time later re-reading each one. </a:t>
            </a:r>
          </a:p>
          <a:p>
            <a:r>
              <a:rPr lang="en-US" dirty="0"/>
              <a:t>C</a:t>
            </a:r>
            <a:r>
              <a:rPr lang="en-US" dirty="0" smtClean="0"/>
              <a:t>omplete the “what” and “so what” on your planning sheet.</a:t>
            </a:r>
          </a:p>
          <a:p>
            <a:r>
              <a:rPr lang="en-US" dirty="0" smtClean="0"/>
              <a:t>Be careful to pay attention to APPARTS stuff. Underline author/date to save time.</a:t>
            </a:r>
          </a:p>
          <a:p>
            <a:r>
              <a:rPr lang="en-US" dirty="0" smtClean="0"/>
              <a:t>As you go, jot down which category each doc goes into.</a:t>
            </a:r>
          </a:p>
          <a:p>
            <a:r>
              <a:rPr lang="en-US" dirty="0"/>
              <a:t>Take notes in the “list of potential outside information” box. Where do these ideas fit into your categories/organizer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0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STEP FOUR: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Thesis should do the following:</a:t>
            </a:r>
          </a:p>
          <a:p>
            <a:pPr lvl="1"/>
            <a:r>
              <a:rPr lang="en-US" dirty="0" smtClean="0"/>
              <a:t>Restate </a:t>
            </a:r>
            <a:r>
              <a:rPr lang="en-US" dirty="0"/>
              <a:t>all parts of the </a:t>
            </a:r>
            <a:r>
              <a:rPr lang="en-US" dirty="0" smtClean="0"/>
              <a:t>question</a:t>
            </a:r>
          </a:p>
          <a:p>
            <a:pPr lvl="1"/>
            <a:r>
              <a:rPr lang="en-US" dirty="0"/>
              <a:t>Addresses the targeted </a:t>
            </a:r>
            <a:r>
              <a:rPr lang="en-US" dirty="0" smtClean="0"/>
              <a:t>historical thinking skill </a:t>
            </a:r>
            <a:endParaRPr lang="en-US" dirty="0"/>
          </a:p>
          <a:p>
            <a:pPr lvl="1"/>
            <a:r>
              <a:rPr lang="en-US" dirty="0"/>
              <a:t>Sets up the </a:t>
            </a:r>
            <a:r>
              <a:rPr lang="en-US" dirty="0" smtClean="0"/>
              <a:t>argument (how will your paragraphs be organized?)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7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u="sng" dirty="0" smtClean="0"/>
              <a:t>Sample </a:t>
            </a:r>
            <a:r>
              <a:rPr lang="en-US" u="sng" dirty="0" smtClean="0"/>
              <a:t>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Analyze the impact of World War II on American national identity and the impact of the constitution on actions undertaken by the federal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smtClean="0"/>
              <a:t>STEP FIVE: Write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paragraph should have a category. Try not to write chronologically.</a:t>
            </a:r>
          </a:p>
          <a:p>
            <a:r>
              <a:rPr lang="en-US" dirty="0" smtClean="0"/>
              <a:t> You should answer the question using the documents AND outside information… DON’T RELY ON THE DOCS ALONE!</a:t>
            </a:r>
          </a:p>
          <a:p>
            <a:r>
              <a:rPr lang="en-US" dirty="0" smtClean="0"/>
              <a:t>Avoid long direct quotes. Synthesize/summarize the documents instead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Outside info</a:t>
            </a:r>
            <a:r>
              <a:rPr lang="en-US" dirty="0" smtClean="0"/>
              <a:t>- build on the docs with other info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Contextualization</a:t>
            </a:r>
            <a:r>
              <a:rPr lang="en-US" dirty="0" smtClean="0"/>
              <a:t> of the topic- What else was going on during the time period?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Synthesis/argument</a:t>
            </a:r>
            <a:r>
              <a:rPr lang="en-US" dirty="0" smtClean="0"/>
              <a:t>- </a:t>
            </a:r>
            <a:r>
              <a:rPr lang="en-US" dirty="0" smtClean="0"/>
              <a:t>Does your essay support a cohesive argument? Why is this topic important in the big picture of US history</a:t>
            </a:r>
            <a:r>
              <a:rPr lang="en-US" dirty="0"/>
              <a:t>? </a:t>
            </a:r>
            <a:r>
              <a:rPr lang="en-US" dirty="0" smtClean="0"/>
              <a:t>How does it relate to history before and/or after the topic? The </a:t>
            </a:r>
            <a:r>
              <a:rPr lang="en-US" dirty="0"/>
              <a:t>intro and conclusion paragraphs are good places to discuss this.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06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DBQ to practice steps 1-4.</a:t>
            </a:r>
          </a:p>
        </p:txBody>
      </p:sp>
    </p:spTree>
    <p:extLst>
      <p:ext uri="{BB962C8B-B14F-4D97-AF65-F5344CB8AC3E}">
        <p14:creationId xmlns:p14="http://schemas.microsoft.com/office/powerpoint/2010/main" val="246076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451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Write a DBQ in APUSH in FIVE EASY STEPS</vt:lpstr>
      <vt:lpstr>STEP ONE: Read the prompt</vt:lpstr>
      <vt:lpstr>STEP TWO: Brainstorm</vt:lpstr>
      <vt:lpstr>STEP THREE: Read documents and set categories</vt:lpstr>
      <vt:lpstr>STEP FOUR: Thesis</vt:lpstr>
      <vt:lpstr>Sample Question</vt:lpstr>
      <vt:lpstr>STEP FIVE: Write the body</vt:lpstr>
      <vt:lpstr>PRACTICE!</vt:lpstr>
    </vt:vector>
  </TitlesOfParts>
  <Company>Judson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DBQ in APUSH in FIVE EASY STEPS</dc:title>
  <dc:creator>delete2</dc:creator>
  <cp:lastModifiedBy>Andrea Hite</cp:lastModifiedBy>
  <cp:revision>17</cp:revision>
  <cp:lastPrinted>2015-08-14T17:30:16Z</cp:lastPrinted>
  <dcterms:created xsi:type="dcterms:W3CDTF">2012-09-10T22:05:40Z</dcterms:created>
  <dcterms:modified xsi:type="dcterms:W3CDTF">2015-08-14T17:30:47Z</dcterms:modified>
</cp:coreProperties>
</file>